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2" r:id="rId9"/>
    <p:sldId id="261" r:id="rId10"/>
    <p:sldId id="263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6400800" cy="4343400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Olimpiász 2023</a:t>
            </a:r>
          </a:p>
          <a:p>
            <a:pPr algn="l"/>
            <a:endParaRPr lang="hu-H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KERESKEDELEM</a:t>
            </a:r>
          </a:p>
          <a:p>
            <a:pPr algn="l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Turizmus és Közélelmezés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hu-H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ro-RO" sz="2800" b="1" dirty="0" err="1" smtClean="0">
                <a:solidFill>
                  <a:schemeClr val="bg2">
                    <a:lumMod val="25000"/>
                  </a:schemeClr>
                </a:solidFill>
              </a:rPr>
              <a:t>răila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99377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K</a:t>
            </a:r>
            <a:r>
              <a:rPr lang="hu-HU" sz="2400" dirty="0" smtClean="0"/>
              <a:t>ÓS KÁROLY SZAKKÖZÉPISKOLA</a:t>
            </a:r>
            <a:br>
              <a:rPr lang="hu-HU" sz="2400" dirty="0" smtClean="0"/>
            </a:br>
            <a:r>
              <a:rPr lang="hu-HU" sz="2400" dirty="0" smtClean="0"/>
              <a:t>SZÉKELYUDVARHELY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5562600"/>
            <a:ext cx="61722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 smtClean="0"/>
              <a:t>Készítette: Kovács Zoltán </a:t>
            </a:r>
            <a:r>
              <a:rPr lang="hu-HU" sz="2400" dirty="0" err="1" smtClean="0"/>
              <a:t>artúr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931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Gyakorlati</a:t>
            </a:r>
            <a:r>
              <a:rPr lang="ro-RO" cap="none" dirty="0" smtClean="0">
                <a:latin typeface="Arial Black" pitchFamily="34" charset="0"/>
              </a:rPr>
              <a:t> </a:t>
            </a:r>
            <a:r>
              <a:rPr lang="ro-RO" cap="none" dirty="0" err="1" smtClean="0">
                <a:latin typeface="Arial Black" pitchFamily="34" charset="0"/>
              </a:rPr>
              <a:t>vizsga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908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 órakor kezdődött, másfél órát tartott. A gyakorlati vizsgán már Andrea jobbat írt, elégedettebb is volt. A fordítás most is remek volt, Elekes Mónika tanárnővel volt alkalmunk utólag beszélgetni. Neki sem volt könnyű de nagyon jól helytállt.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224541"/>
            <a:ext cx="2500322" cy="333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2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Díjkiosztó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Részt vettünk a díjkiosztó ünnepségen. Ugyanúgy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egyetemen tartották. Az 54-ből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25-ik helyezést értünk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el. Nem voltunk utolsók, országos versenyen ennek is örültünk.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18971"/>
            <a:ext cx="5334000" cy="3232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0" y="3505200"/>
            <a:ext cx="1921879" cy="15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7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Hazatérés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14-én búcsút vettünk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ăila-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ól és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Traian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Hotel-től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A kilátást nehéz volt ott hagyni, de egyszer minden lejár. Ez esetben a jó járt le, és a tavalyi olimpiászhoz képest mindenki azt mondta, hogy sokkal jobb volt.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86766"/>
            <a:ext cx="7010400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60672" cy="1039427"/>
          </a:xfrm>
        </p:spPr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Köszönöm</a:t>
            </a:r>
            <a:r>
              <a:rPr lang="ro-RO" cap="none" dirty="0" smtClean="0">
                <a:latin typeface="Arial Black" pitchFamily="34" charset="0"/>
              </a:rPr>
              <a:t> a </a:t>
            </a:r>
            <a:r>
              <a:rPr lang="ro-RO" cap="none" dirty="0" err="1" smtClean="0">
                <a:latin typeface="Arial Black" pitchFamily="34" charset="0"/>
              </a:rPr>
              <a:t>figyelmet</a:t>
            </a:r>
            <a:r>
              <a:rPr lang="ro-RO" cap="none" dirty="0">
                <a:latin typeface="Arial Black" pitchFamily="34" charset="0"/>
              </a:rPr>
              <a:t>!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3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smtClean="0">
                <a:latin typeface="Arial Black" pitchFamily="34" charset="0"/>
              </a:rPr>
              <a:t>Brăila </a:t>
            </a:r>
            <a:r>
              <a:rPr lang="ro-RO" dirty="0" smtClean="0">
                <a:latin typeface="Arial Black" pitchFamily="34" charset="0"/>
              </a:rPr>
              <a:t>2023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6240"/>
            <a:ext cx="4671709" cy="2914650"/>
          </a:xfrm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én az országos olimpiászt a Ion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Ghica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Gazdasági kollégium rendezte. Az olimpiász Április 10 és 14 között zajlott. Hargita megyét a székelyudvarhelyi Kós Károly Szakközépiskola XI. osztályos diákja, Kádár Andrea képviselte.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8194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Április 10, 17 óra –</a:t>
            </a:r>
            <a:br>
              <a:rPr lang="hu-HU" dirty="0" smtClean="0"/>
            </a:br>
            <a:r>
              <a:rPr lang="hu-HU" dirty="0" smtClean="0"/>
              <a:t>         Megnyitó ünnepség</a:t>
            </a:r>
            <a:br>
              <a:rPr lang="hu-HU" dirty="0" smtClean="0"/>
            </a:br>
            <a:r>
              <a:rPr lang="hu-HU" dirty="0" smtClean="0"/>
              <a:t>- Április 11, 9 óra – elmélet</a:t>
            </a:r>
            <a:br>
              <a:rPr lang="hu-HU" dirty="0" smtClean="0"/>
            </a:br>
            <a:r>
              <a:rPr lang="hu-HU" dirty="0" smtClean="0"/>
              <a:t>          vizsga</a:t>
            </a:r>
          </a:p>
          <a:p>
            <a:pPr marL="285750" indent="-285750">
              <a:buFontTx/>
              <a:buChar char="-"/>
            </a:pPr>
            <a:r>
              <a:rPr lang="hu-HU" dirty="0"/>
              <a:t>- Április </a:t>
            </a:r>
            <a:r>
              <a:rPr lang="hu-HU" dirty="0" smtClean="0"/>
              <a:t>12, hajókázás a</a:t>
            </a:r>
          </a:p>
          <a:p>
            <a:pPr marL="285750" indent="-285750"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        Dunán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hu-HU" dirty="0"/>
              <a:t>- Április </a:t>
            </a:r>
            <a:r>
              <a:rPr lang="hu-HU" dirty="0" smtClean="0"/>
              <a:t>13, </a:t>
            </a:r>
            <a:r>
              <a:rPr lang="hu-HU" dirty="0"/>
              <a:t>9 óra – </a:t>
            </a:r>
            <a:r>
              <a:rPr lang="hu-HU" dirty="0" smtClean="0"/>
              <a:t>gyakorlat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          vizsga</a:t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dirty="0"/>
              <a:t>Április </a:t>
            </a:r>
            <a:r>
              <a:rPr lang="hu-HU" dirty="0" smtClean="0"/>
              <a:t>13, 17 </a:t>
            </a:r>
            <a:r>
              <a:rPr lang="hu-HU" dirty="0"/>
              <a:t>óra – </a:t>
            </a:r>
            <a:r>
              <a:rPr lang="hu-HU" dirty="0" smtClean="0"/>
              <a:t>Díjkiosztó</a:t>
            </a:r>
          </a:p>
          <a:p>
            <a:pPr marL="285750" indent="-285750"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         ünnepség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7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Szállás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5369718" cy="3579812"/>
          </a:xfrm>
        </p:spPr>
      </p:pic>
      <p:sp>
        <p:nvSpPr>
          <p:cNvPr id="5" name="TextBox 4"/>
          <p:cNvSpPr txBox="1"/>
          <p:nvPr/>
        </p:nvSpPr>
        <p:spPr>
          <a:xfrm>
            <a:off x="491836" y="1676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résztvevő diákok és tanárok a város központjában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Traian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hotelben voltunk elszállásolva. A körülmények kifogástalanok voltak. A X. emeletről a kilátás igencsak szép volt.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Megnyitó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6002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Megnyitó ünnepség a szállodával szemközt levő Maria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Filotti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színházban volt. Kicsit meglepődtünk, mikor megláttuk a plakátot, hogy Örkény István Tóték című darabját is játsszák. Az előadáson országosan elismert énekesek és táncosok szórakoztattak bennünket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280172" cy="43735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64538"/>
            <a:ext cx="5638800" cy="28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3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Reggeli</a:t>
            </a:r>
            <a:r>
              <a:rPr lang="ro-RO" cap="none" dirty="0" smtClean="0">
                <a:latin typeface="Arial Black" pitchFamily="34" charset="0"/>
              </a:rPr>
              <a:t> – </a:t>
            </a:r>
            <a:r>
              <a:rPr lang="ro-RO" cap="none" dirty="0" err="1" smtClean="0">
                <a:latin typeface="Arial Black" pitchFamily="34" charset="0"/>
              </a:rPr>
              <a:t>Ebéd</a:t>
            </a:r>
            <a:r>
              <a:rPr lang="ro-RO" cap="none" dirty="0" smtClean="0">
                <a:latin typeface="Arial Black" pitchFamily="34" charset="0"/>
              </a:rPr>
              <a:t> - </a:t>
            </a:r>
            <a:r>
              <a:rPr lang="ro-RO" cap="none" dirty="0" err="1" smtClean="0">
                <a:latin typeface="Arial Black" pitchFamily="34" charset="0"/>
              </a:rPr>
              <a:t>Vacsora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97180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Többfogásos ételek, minden étkezés végén desszert, kedves pincérek, kellemes környezet. Minden tökéletes volt.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4827884" cy="3195490"/>
          </a:xfrm>
        </p:spPr>
      </p:pic>
    </p:spTree>
    <p:extLst>
      <p:ext uri="{BB962C8B-B14F-4D97-AF65-F5344CB8AC3E}">
        <p14:creationId xmlns:p14="http://schemas.microsoft.com/office/powerpoint/2010/main" val="323539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Elméleti</a:t>
            </a:r>
            <a:r>
              <a:rPr lang="ro-RO" cap="none" dirty="0" smtClean="0">
                <a:latin typeface="Arial Black" pitchFamily="34" charset="0"/>
              </a:rPr>
              <a:t> </a:t>
            </a:r>
            <a:r>
              <a:rPr lang="ro-RO" cap="none" dirty="0" err="1" smtClean="0">
                <a:latin typeface="Arial Black" pitchFamily="34" charset="0"/>
              </a:rPr>
              <a:t>vizsga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93257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 órától 12 óráig tartott az elméleti vizsga. A fordítás jó volt. Andrea az átmenőt írta meg a gyakorlati vizsgára. Este kérdésről kérdésre újravettük, hogy hová mit kértek. Ebből is tanultunk.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47276"/>
            <a:ext cx="4953000" cy="2631281"/>
          </a:xfrm>
        </p:spPr>
      </p:pic>
    </p:spTree>
    <p:extLst>
      <p:ext uri="{BB962C8B-B14F-4D97-AF65-F5344CB8AC3E}">
        <p14:creationId xmlns:p14="http://schemas.microsoft.com/office/powerpoint/2010/main" val="279834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Múzeumlátogatás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600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Meglátogattuk a helyi múzeumot ismerkedtünk a város történelmével.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608146" cy="34775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3147888" cy="3270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4343400" cy="23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Egyetemlátogatás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828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Meglátogattuk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Brăila-i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egyetemet. Bemutatták az egyetemen a szakokat, a tanárokat.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12572"/>
            <a:ext cx="3082636" cy="2311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4" y="2752130"/>
            <a:ext cx="4864894" cy="36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cap="none" dirty="0" err="1" smtClean="0">
                <a:latin typeface="Arial Black" pitchFamily="34" charset="0"/>
              </a:rPr>
              <a:t>Hajózás</a:t>
            </a:r>
            <a:r>
              <a:rPr lang="ro-RO" cap="none" dirty="0" smtClean="0">
                <a:latin typeface="Arial Black" pitchFamily="34" charset="0"/>
              </a:rPr>
              <a:t> a </a:t>
            </a:r>
            <a:r>
              <a:rPr lang="ro-RO" cap="none" dirty="0" err="1" smtClean="0">
                <a:latin typeface="Arial Black" pitchFamily="34" charset="0"/>
              </a:rPr>
              <a:t>Dunán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982" y="206186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Szervezett csoportokban sétahajóztunk a Duna 5-1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km-es szakaszán. Elhajóztunk az új hídig, amit a japánok építettek.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2133600" cy="210474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9600"/>
            <a:ext cx="3657600" cy="2066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86814"/>
            <a:ext cx="4211782" cy="3158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85195"/>
            <a:ext cx="2895600" cy="19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99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139</TotalTime>
  <Words>371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KÓS KÁROLY SZAKKÖZÉPISKOLA SZÉKELYUDVARHELY</vt:lpstr>
      <vt:lpstr>Brăila 2023</vt:lpstr>
      <vt:lpstr>Szállás</vt:lpstr>
      <vt:lpstr>Megnyitó</vt:lpstr>
      <vt:lpstr>Reggeli – Ebéd - Vacsora</vt:lpstr>
      <vt:lpstr>Elméleti vizsga</vt:lpstr>
      <vt:lpstr>Múzeumlátogatás</vt:lpstr>
      <vt:lpstr>Egyetemlátogatás</vt:lpstr>
      <vt:lpstr>Hajózás a Dunán</vt:lpstr>
      <vt:lpstr>Gyakorlati vizsga</vt:lpstr>
      <vt:lpstr>Díjkiosztó</vt:lpstr>
      <vt:lpstr>Hazatérés</vt:lpstr>
      <vt:lpstr>Köszönöm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KÓS KÁROLY SZAKKÖZÉPISKOLA SZÉKELYUDVARHELY</dc:title>
  <dc:creator>L430-Sc</dc:creator>
  <cp:lastModifiedBy>L430-Sc</cp:lastModifiedBy>
  <cp:revision>11</cp:revision>
  <dcterms:created xsi:type="dcterms:W3CDTF">2006-08-16T00:00:00Z</dcterms:created>
  <dcterms:modified xsi:type="dcterms:W3CDTF">2023-04-25T11:54:28Z</dcterms:modified>
</cp:coreProperties>
</file>